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EBE"/>
    <a:srgbClr val="8FA098"/>
    <a:srgbClr val="9CAAA6"/>
    <a:srgbClr val="B7C3C4"/>
    <a:srgbClr val="CFD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00D3-522A-4237-A424-0FEBF8D5E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5F03F-792E-4E07-AB33-6B339CC2B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978DE-A9E3-48DA-8018-19070252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2CBC-A3EB-4779-B153-06174DD0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FA1C9-DBAE-41C9-84AA-714B4383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800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214F-6858-450F-A599-031F4331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70E07-4DCD-40E1-9A40-742E3E202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EACDC-BA60-4DD8-B34A-E924725D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F1F15-5894-497A-9ABB-5E25F86C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D1454-519D-4FF3-9F41-E79F8F28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3669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1DD71-8497-43D1-942F-A0F9A6189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4DDAE-3DF1-422E-A29F-F80395BE7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059BA-0531-487C-8B70-FFF823E9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772B8-C96E-4E81-92BE-A0267CE9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947C-DD0A-4D06-AEEC-5B8B9576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74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6FEC-37B6-4B2C-9F39-186506B4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7FD77-B8F2-482E-ACFD-57480FB58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FD368-34E4-4575-A8B0-87DE89C5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3379F-AEBC-434D-A1E1-77199E49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15A59-D92B-4CAF-9307-9CEFE4D2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813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5914-1370-40DD-A120-977A98C5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5F727-6456-42A5-A140-E2376AC54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A3413-F737-4BEA-BBCF-BD1CD54F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2262-C623-40F6-B7E9-3F2C3EB8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DE8B-B65B-4DB0-BDE5-158DF58A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791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C014-D34B-48A3-8C10-27F2011A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283A2-0C82-4E4E-B64B-3738CBD73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9DBB8-008C-4303-9746-4CFB0AC72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A00-57EC-4126-A759-75FD08C4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96B55-75DE-46EC-B466-FC5AF7B2B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09CCB-2DCF-4CE7-B5C7-5E55E230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66279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02B9-2F2E-4619-83E5-2AA1B567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5EEB2-795E-4BB6-93F7-2C72FBD0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27A80-8F44-470C-B4EC-67D10512E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4AB9-A1B3-4AA7-AACD-982FBDE79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DD1C4-3911-4654-9566-50619BD52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74166-7187-4D82-B38F-A3E2A967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D619B-1A64-443E-B6DD-274AFE2F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64CE1-C477-47A4-8F44-16F4CA61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4090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123D-174C-4BBD-9ADB-A5F07B1B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7F11B-C868-496B-93AB-BDE901C5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B3766-EC36-415A-A0DA-6569C45E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238B5-CD0D-40D1-8D27-6203D30E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011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D8965-12F2-4AE5-807A-2B829C70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BEBC-266C-4793-BF8B-E72F909C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06D77-4AE8-4EB8-8933-2BD825E3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0535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B32D-F59F-4CAB-BD80-8137F879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9B23-CD42-4EB9-BD74-DE10DAB00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081FF-11A4-4ACC-9128-EE906DA73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6AB50-2364-4CBD-A319-3BA9C7B3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E3DCA-6A8A-4603-99D3-21AEAAFC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DC8E7-3853-4EE9-844E-31BD7B19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3794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03B2-D4F5-4687-BBC8-D6F2E270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D8537-6A85-4AF6-8050-111897BE3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AE4D3-C5BB-46C1-9984-BDFFDA6F2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5F925-055A-41C5-B2C0-E72F3268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9F3E0-82F7-430B-BB27-33151850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812C-7E68-45EA-963E-2BD3B2FD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1476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9E733-622A-4B70-8B27-F9E811D6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68002-FDC3-4130-84A2-6F438378F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0B877-A89A-478E-8E99-ECC4E1D2D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54302-9833-41F4-92D1-2D36D39406A7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ABA11-3102-4E38-8501-4F5621728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59406-48C3-43C0-8947-7BAF01B42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2A9F1-64E0-4D8E-9262-CFB5A9ABD88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93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B71697A-ECB2-4847-BD89-38AD8C514079}"/>
              </a:ext>
            </a:extLst>
          </p:cNvPr>
          <p:cNvGrpSpPr/>
          <p:nvPr/>
        </p:nvGrpSpPr>
        <p:grpSpPr>
          <a:xfrm>
            <a:off x="-58189" y="542162"/>
            <a:ext cx="12192000" cy="5890053"/>
            <a:chOff x="-58189" y="542162"/>
            <a:chExt cx="12192000" cy="58900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5469D0-4DA0-4D00-80F0-49695CF0B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58189" y="542162"/>
              <a:ext cx="12192000" cy="58900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EA446D-020E-42AC-821C-0F7BE83E6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9" r="10319"/>
            <a:stretch/>
          </p:blipFill>
          <p:spPr>
            <a:xfrm>
              <a:off x="-58189" y="542162"/>
              <a:ext cx="4469364" cy="272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083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296A9D-523E-48DE-A060-8DAB23440BB2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5CB5F8F-8665-4315-9D7B-24F15BB3F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5" r="28757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7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D2BCC07-540D-4E0A-BE9B-701C8F31E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3" r="27878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68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1F0778-E731-41AC-960C-7644A5B48336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5" name="Picture 4" descr="A picture containing text, metalware, hinge&#10;&#10;Description automatically generated">
              <a:extLst>
                <a:ext uri="{FF2B5EF4-FFF2-40B4-BE49-F238E27FC236}">
                  <a16:creationId xmlns:a16="http://schemas.microsoft.com/office/drawing/2014/main" id="{F38F8E89-58C1-43A6-A280-D51A1785D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37" r="28975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7" name="Picture 6" descr="A picture containing text, metalware&#10;&#10;Description automatically generated">
              <a:extLst>
                <a:ext uri="{FF2B5EF4-FFF2-40B4-BE49-F238E27FC236}">
                  <a16:creationId xmlns:a16="http://schemas.microsoft.com/office/drawing/2014/main" id="{1616FA33-FF88-4B10-AA8C-9534D18EC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3" r="28588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09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9A984C-7D58-4C1C-9133-EB2349F3F9C5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7" name="Picture 6" descr="A picture containing text, businesscard&#10;&#10;Description automatically generated">
              <a:extLst>
                <a:ext uri="{FF2B5EF4-FFF2-40B4-BE49-F238E27FC236}">
                  <a16:creationId xmlns:a16="http://schemas.microsoft.com/office/drawing/2014/main" id="{8B886CD1-7F89-4000-9C7C-BDA2963E7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4" r="30678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5" name="Picture 4" descr="A yellow and black flag&#10;&#10;Description automatically generated with low confidence">
              <a:extLst>
                <a:ext uri="{FF2B5EF4-FFF2-40B4-BE49-F238E27FC236}">
                  <a16:creationId xmlns:a16="http://schemas.microsoft.com/office/drawing/2014/main" id="{5778EC98-A4BA-4FA8-AF74-1422A813E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53" r="30259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183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5C2201-B0E4-4A3B-8B4E-ECB4982021EB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5" name="Picture 4" descr="Shape, rectangle&#10;&#10;Description automatically generated">
              <a:extLst>
                <a:ext uri="{FF2B5EF4-FFF2-40B4-BE49-F238E27FC236}">
                  <a16:creationId xmlns:a16="http://schemas.microsoft.com/office/drawing/2014/main" id="{082EEF7E-0644-431C-9A08-562874CD6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22" r="28890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7" name="Picture 6" descr="Shape, rectangle&#10;&#10;Description automatically generated">
              <a:extLst>
                <a:ext uri="{FF2B5EF4-FFF2-40B4-BE49-F238E27FC236}">
                  <a16:creationId xmlns:a16="http://schemas.microsoft.com/office/drawing/2014/main" id="{A3C3B99D-15BF-4176-9D84-45B5A74AE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01" r="30411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52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B750FB-2999-4ADF-A666-2E5FE1ED9B16}"/>
              </a:ext>
            </a:extLst>
          </p:cNvPr>
          <p:cNvGrpSpPr/>
          <p:nvPr/>
        </p:nvGrpSpPr>
        <p:grpSpPr>
          <a:xfrm>
            <a:off x="3807600" y="2088337"/>
            <a:ext cx="4876800" cy="2981325"/>
            <a:chOff x="3807600" y="2088337"/>
            <a:chExt cx="4876800" cy="2981325"/>
          </a:xfrm>
        </p:grpSpPr>
        <p:pic>
          <p:nvPicPr>
            <p:cNvPr id="7" name="Picture 6" descr="A close-up of a circuit board&#10;&#10;Description automatically generated with low confidence">
              <a:extLst>
                <a:ext uri="{FF2B5EF4-FFF2-40B4-BE49-F238E27FC236}">
                  <a16:creationId xmlns:a16="http://schemas.microsoft.com/office/drawing/2014/main" id="{28D3497D-E91E-4368-886C-8EA62F56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600" y="2088337"/>
              <a:ext cx="4876800" cy="29813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1B79C0-8F7F-4FFC-BE97-42FD035F508A}"/>
                </a:ext>
              </a:extLst>
            </p:cNvPr>
            <p:cNvSpPr/>
            <p:nvPr/>
          </p:nvSpPr>
          <p:spPr>
            <a:xfrm>
              <a:off x="5972175" y="3662363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70566F-891E-4376-92DD-A57E4EA40AF4}"/>
                </a:ext>
              </a:extLst>
            </p:cNvPr>
            <p:cNvSpPr/>
            <p:nvPr/>
          </p:nvSpPr>
          <p:spPr>
            <a:xfrm>
              <a:off x="6791325" y="3662363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54D82D-56DA-433A-BEDF-9F673A5F5EC5}"/>
                </a:ext>
              </a:extLst>
            </p:cNvPr>
            <p:cNvSpPr/>
            <p:nvPr/>
          </p:nvSpPr>
          <p:spPr>
            <a:xfrm>
              <a:off x="7653337" y="3662363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594B0F-9BF4-46D0-8502-AEF0483BBBDE}"/>
                </a:ext>
              </a:extLst>
            </p:cNvPr>
            <p:cNvSpPr/>
            <p:nvPr/>
          </p:nvSpPr>
          <p:spPr>
            <a:xfrm>
              <a:off x="6003112" y="2790826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C248C6-8AA5-4F71-8887-4E0B79B07289}"/>
                </a:ext>
              </a:extLst>
            </p:cNvPr>
            <p:cNvSpPr/>
            <p:nvPr/>
          </p:nvSpPr>
          <p:spPr>
            <a:xfrm>
              <a:off x="6791325" y="2790826"/>
              <a:ext cx="485775" cy="3238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405088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510152-F862-4E02-B4D0-F61D4D53A354}"/>
              </a:ext>
            </a:extLst>
          </p:cNvPr>
          <p:cNvGrpSpPr/>
          <p:nvPr/>
        </p:nvGrpSpPr>
        <p:grpSpPr>
          <a:xfrm>
            <a:off x="1473201" y="431800"/>
            <a:ext cx="9245600" cy="5511800"/>
            <a:chOff x="1473201" y="431800"/>
            <a:chExt cx="9245600" cy="5511800"/>
          </a:xfrm>
        </p:grpSpPr>
        <p:pic>
          <p:nvPicPr>
            <p:cNvPr id="70" name="Picture 69" descr="A picture containing text, circuit, electronics&#10;&#10;Description automatically generated">
              <a:extLst>
                <a:ext uri="{FF2B5EF4-FFF2-40B4-BE49-F238E27FC236}">
                  <a16:creationId xmlns:a16="http://schemas.microsoft.com/office/drawing/2014/main" id="{D5E30AA4-C07E-4242-B55F-C260ECE7E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93" b="89972" l="7711" r="95601">
                          <a14:foregroundMark x1="13270" y1="59993" x2="10128" y2="78325"/>
                          <a14:foregroundMark x1="8484" y1="77516" x2="7735" y2="77762"/>
                          <a14:foregroundMark x1="89969" y1="18754" x2="93087" y2="84166"/>
                          <a14:foregroundMark x1="93087" y1="84166" x2="91226" y2="77762"/>
                          <a14:foregroundMark x1="91226" y1="77762" x2="91226" y2="77621"/>
                          <a14:foregroundMark x1="93328" y1="77516" x2="95601" y2="79451"/>
                          <a14:foregroundMark x1="93594" y1="80542" x2="95601" y2="82899"/>
                          <a14:backgroundMark x1="92748" y1="84166" x2="92458" y2="83885"/>
                          <a14:backgroundMark x1="92168" y1="84025" x2="93884" y2="84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4" t="10330" r="2421" b="9300"/>
            <a:stretch/>
          </p:blipFill>
          <p:spPr>
            <a:xfrm>
              <a:off x="1473201" y="431800"/>
              <a:ext cx="9245600" cy="55118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533FC54-5808-488E-BF6C-03E3ABBC0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45" t="34259" r="26079" b="52846"/>
            <a:stretch/>
          </p:blipFill>
          <p:spPr>
            <a:xfrm>
              <a:off x="6365684" y="1411942"/>
              <a:ext cx="1733184" cy="1246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47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B4768B3-A400-4C46-BF33-68E280D793C6}"/>
              </a:ext>
            </a:extLst>
          </p:cNvPr>
          <p:cNvGrpSpPr/>
          <p:nvPr/>
        </p:nvGrpSpPr>
        <p:grpSpPr>
          <a:xfrm>
            <a:off x="279185" y="-29529"/>
            <a:ext cx="12398184" cy="7000446"/>
            <a:chOff x="279185" y="-29529"/>
            <a:chExt cx="12398184" cy="7000446"/>
          </a:xfrm>
        </p:grpSpPr>
        <p:pic>
          <p:nvPicPr>
            <p:cNvPr id="5" name="Picture 4" descr="A picture containing text, circuit, electronics&#10;&#10;Description automatically generated">
              <a:extLst>
                <a:ext uri="{FF2B5EF4-FFF2-40B4-BE49-F238E27FC236}">
                  <a16:creationId xmlns:a16="http://schemas.microsoft.com/office/drawing/2014/main" id="{CEAD4E84-098F-43C2-9679-EF366818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93" b="89972" l="7711" r="95601">
                          <a14:foregroundMark x1="13270" y1="59993" x2="10128" y2="78325"/>
                          <a14:foregroundMark x1="8484" y1="77516" x2="7735" y2="77762"/>
                          <a14:foregroundMark x1="89969" y1="18754" x2="93087" y2="84166"/>
                          <a14:foregroundMark x1="93087" y1="84166" x2="91226" y2="77762"/>
                          <a14:foregroundMark x1="91226" y1="77762" x2="91226" y2="77621"/>
                          <a14:foregroundMark x1="93328" y1="77516" x2="95601" y2="79451"/>
                          <a14:foregroundMark x1="93594" y1="80542" x2="95601" y2="82899"/>
                          <a14:backgroundMark x1="92748" y1="84166" x2="92458" y2="83885"/>
                          <a14:backgroundMark x1="92168" y1="84025" x2="93884" y2="84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22" y="-1"/>
              <a:ext cx="9982951" cy="68580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B4E7EE-B2FC-4AA3-AA77-BFA818EFD58E}"/>
                </a:ext>
              </a:extLst>
            </p:cNvPr>
            <p:cNvGrpSpPr/>
            <p:nvPr/>
          </p:nvGrpSpPr>
          <p:grpSpPr>
            <a:xfrm>
              <a:off x="5505449" y="657225"/>
              <a:ext cx="638175" cy="790576"/>
              <a:chOff x="5824535" y="5848349"/>
              <a:chExt cx="638175" cy="79057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BAF93B-6C54-4622-94B6-B62D49589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D7B22C8-663C-4FB8-A461-C65C493431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B102D27-8B04-4919-8BDD-37721E3CD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EA760FE-C10D-4C7F-87A4-FC44B7E1B1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779973-F589-431B-9209-9083FFD88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72" y="4983474"/>
              <a:ext cx="1381501" cy="0"/>
            </a:xfrm>
            <a:prstGeom prst="line">
              <a:avLst/>
            </a:prstGeom>
            <a:ln w="165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D78337-936B-4B5B-B570-972F5B8A0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72" y="5476875"/>
              <a:ext cx="1381501" cy="0"/>
            </a:xfrm>
            <a:prstGeom prst="line">
              <a:avLst/>
            </a:prstGeom>
            <a:ln w="165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EFBD8BB-B4DB-461C-8B8B-01AC842003F9}"/>
                </a:ext>
              </a:extLst>
            </p:cNvPr>
            <p:cNvGrpSpPr/>
            <p:nvPr/>
          </p:nvGrpSpPr>
          <p:grpSpPr>
            <a:xfrm>
              <a:off x="5776911" y="3428999"/>
              <a:ext cx="638175" cy="2924171"/>
              <a:chOff x="5824535" y="5848349"/>
              <a:chExt cx="638175" cy="79057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CB1A22D-E38A-43A0-939B-6B6324EE3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1C73E10-B3C2-44A1-BC82-37007DAF7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1790F50-471E-43BF-8744-4562466D8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410A3A-F214-490B-A937-3ED5F764C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8627ADD-CD58-494D-A4C7-E41CD6F34F3C}"/>
                </a:ext>
              </a:extLst>
            </p:cNvPr>
            <p:cNvGrpSpPr/>
            <p:nvPr/>
          </p:nvGrpSpPr>
          <p:grpSpPr>
            <a:xfrm>
              <a:off x="7229755" y="3428999"/>
              <a:ext cx="638175" cy="2924166"/>
              <a:chOff x="5824535" y="5848349"/>
              <a:chExt cx="638175" cy="790576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7B483D0-FC90-459C-A716-6144A858F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57E9A0A-2B0D-4318-BE1E-04BB2E766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1870CC9-240A-4989-A710-867135F7F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A149E0-3905-426A-A83E-7D839BC6A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424AD0C-3C04-4478-8382-01EBE1B90D85}"/>
                </a:ext>
              </a:extLst>
            </p:cNvPr>
            <p:cNvGrpSpPr/>
            <p:nvPr/>
          </p:nvGrpSpPr>
          <p:grpSpPr>
            <a:xfrm>
              <a:off x="8677603" y="3518534"/>
              <a:ext cx="638175" cy="2834631"/>
              <a:chOff x="5824535" y="5848349"/>
              <a:chExt cx="638175" cy="79057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944423D-F0E3-4747-9D2C-370CBE4D9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AE2DC45-227F-42A8-9016-BC0F83EA9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9569BE5-1AA9-46A9-BCAF-F2298BA20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623B42E-39F1-471B-912E-F9FABD90E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43D6D3-3097-4897-8A18-844873C45CD6}"/>
                </a:ext>
              </a:extLst>
            </p:cNvPr>
            <p:cNvGrpSpPr/>
            <p:nvPr/>
          </p:nvGrpSpPr>
          <p:grpSpPr>
            <a:xfrm>
              <a:off x="8763327" y="3313740"/>
              <a:ext cx="638175" cy="3039426"/>
              <a:chOff x="5824535" y="5848349"/>
              <a:chExt cx="638175" cy="79057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A3C5F67-12D6-44DF-BB85-9999B2013C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535" y="5848350"/>
                <a:ext cx="0" cy="79057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69EBE83-FC61-480F-B5C6-7A0B86DB5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560" y="5848350"/>
                <a:ext cx="0" cy="790575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6F347E7-26C6-403F-87C4-5DA13FC1B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2685" y="5848349"/>
                <a:ext cx="0" cy="790576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A7E97F7-5F12-45A5-AD27-68297CF1B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10" y="5848349"/>
                <a:ext cx="0" cy="790576"/>
              </a:xfrm>
              <a:prstGeom prst="line">
                <a:avLst/>
              </a:prstGeom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A77DEC5-1670-498F-A328-468EDB3EC2D6}"/>
                </a:ext>
              </a:extLst>
            </p:cNvPr>
            <p:cNvGrpSpPr/>
            <p:nvPr/>
          </p:nvGrpSpPr>
          <p:grpSpPr>
            <a:xfrm>
              <a:off x="8362949" y="578643"/>
              <a:ext cx="142727" cy="1271589"/>
              <a:chOff x="8362949" y="578643"/>
              <a:chExt cx="142727" cy="1271589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419B0B-BBB3-4B32-B498-C2E93641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676" y="578643"/>
                <a:ext cx="0" cy="119062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F751902-ACB6-48EF-AFC0-EBF6C5141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5335" y="578643"/>
                <a:ext cx="0" cy="790576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B10499F-983A-4E69-856E-CB92DD7273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2485" y="578643"/>
                <a:ext cx="0" cy="988220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90689A3-A817-4FBC-863B-BFC5086088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62949" y="1545432"/>
                <a:ext cx="89536" cy="85725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DFC9715-AC41-4927-A170-DB1DDBB675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9545" y="1743076"/>
                <a:ext cx="116131" cy="1071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C7E3A05-E4D7-4D77-91F8-96247860044D}"/>
                </a:ext>
              </a:extLst>
            </p:cNvPr>
            <p:cNvGrpSpPr/>
            <p:nvPr/>
          </p:nvGrpSpPr>
          <p:grpSpPr>
            <a:xfrm>
              <a:off x="8768252" y="581024"/>
              <a:ext cx="142727" cy="1271589"/>
              <a:chOff x="8362949" y="578643"/>
              <a:chExt cx="142727" cy="127158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1F8DA18-1B7E-4DF4-9A21-96083C65F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676" y="578643"/>
                <a:ext cx="0" cy="119062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308C843-2C7C-4518-A42B-F3AEDBF94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5335" y="578643"/>
                <a:ext cx="0" cy="790576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877F52C-5F99-40E9-84CA-23046E894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2485" y="578643"/>
                <a:ext cx="0" cy="988220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180D298-EDA7-4D6A-BEC1-4FD3DC928A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62949" y="1545432"/>
                <a:ext cx="89536" cy="85725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F2A21FD-00A6-46C6-8A94-45B32D2907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9545" y="1743076"/>
                <a:ext cx="116131" cy="1071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31A3E67-6564-4637-98D6-9149EA0EE595}"/>
                </a:ext>
              </a:extLst>
            </p:cNvPr>
            <p:cNvGrpSpPr/>
            <p:nvPr/>
          </p:nvGrpSpPr>
          <p:grpSpPr>
            <a:xfrm>
              <a:off x="9173051" y="578643"/>
              <a:ext cx="142727" cy="1271589"/>
              <a:chOff x="8362949" y="578643"/>
              <a:chExt cx="142727" cy="127158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BB6637-C5CE-403E-B88B-3EF044E90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676" y="578643"/>
                <a:ext cx="0" cy="119062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8FF0D5E-A7FD-49FF-80C7-7E41B42BCE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5335" y="578643"/>
                <a:ext cx="0" cy="790576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48571B3-2787-4535-80A6-0B79565F3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2485" y="578643"/>
                <a:ext cx="0" cy="988220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590821B-B94B-484B-9F1F-CF88EB4B4C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62949" y="1545432"/>
                <a:ext cx="89536" cy="85725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70CC87F-7211-45F7-999F-6952215C6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9545" y="1743076"/>
                <a:ext cx="116131" cy="1071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6006CFB-A4DF-45AE-B9BE-3E10AF027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0175" y="759929"/>
              <a:ext cx="2189473" cy="2090388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8FD3851-5D2E-43D6-A9E5-DD7F55B22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9730" y="848516"/>
              <a:ext cx="2033262" cy="197954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BD56065-56A8-45C7-9AF3-27B807C7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2258" y="865536"/>
              <a:ext cx="325191" cy="1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B154B6-0A77-449C-9EB3-AE914EE242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52733" y="770110"/>
              <a:ext cx="415916" cy="1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77A0D1D-AB4E-4CBA-9EE1-D02A04EB2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4929" y="2879328"/>
              <a:ext cx="1381501" cy="0"/>
            </a:xfrm>
            <a:prstGeom prst="line">
              <a:avLst/>
            </a:prstGeom>
            <a:ln w="165100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FE0C629-C2F4-442B-8FCB-74F710ED2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4929" y="2516418"/>
              <a:ext cx="1381501" cy="0"/>
            </a:xfrm>
            <a:prstGeom prst="line">
              <a:avLst/>
            </a:prstGeom>
            <a:ln w="165100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62F7EA-33C3-4F26-B30D-8A8385012CD3}"/>
                </a:ext>
              </a:extLst>
            </p:cNvPr>
            <p:cNvSpPr txBox="1"/>
            <p:nvPr/>
          </p:nvSpPr>
          <p:spPr>
            <a:xfrm>
              <a:off x="5327330" y="10894"/>
              <a:ext cx="1047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Motor</a:t>
              </a:r>
            </a:p>
            <a:p>
              <a:pPr algn="ctr"/>
              <a:r>
                <a:rPr lang="ro-RO" dirty="0"/>
                <a:t>seringă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37EC22-1972-4334-A709-5C3F93470D39}"/>
                </a:ext>
              </a:extLst>
            </p:cNvPr>
            <p:cNvSpPr txBox="1"/>
            <p:nvPr/>
          </p:nvSpPr>
          <p:spPr>
            <a:xfrm>
              <a:off x="5555595" y="6324586"/>
              <a:ext cx="1047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Motor</a:t>
              </a:r>
            </a:p>
            <a:p>
              <a:pPr algn="ctr"/>
              <a:r>
                <a:rPr lang="ro-RO" dirty="0"/>
                <a:t>X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BC5B8EA-0E5D-40A7-AF66-8F50E6FD01F5}"/>
                </a:ext>
              </a:extLst>
            </p:cNvPr>
            <p:cNvSpPr txBox="1"/>
            <p:nvPr/>
          </p:nvSpPr>
          <p:spPr>
            <a:xfrm>
              <a:off x="7029777" y="6324586"/>
              <a:ext cx="1047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Motor</a:t>
              </a:r>
            </a:p>
            <a:p>
              <a:pPr algn="ctr"/>
              <a:r>
                <a:rPr lang="ro-RO" dirty="0"/>
                <a:t>Y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A4E27E4-8CDB-461D-B243-35E60C0DF6C3}"/>
                </a:ext>
              </a:extLst>
            </p:cNvPr>
            <p:cNvSpPr txBox="1"/>
            <p:nvPr/>
          </p:nvSpPr>
          <p:spPr>
            <a:xfrm>
              <a:off x="8534749" y="6324586"/>
              <a:ext cx="1047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Motoare</a:t>
              </a:r>
            </a:p>
            <a:p>
              <a:pPr algn="ctr"/>
              <a:r>
                <a:rPr lang="ro-RO" dirty="0"/>
                <a:t>Z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5ABAE21-377D-439F-B229-F9FE20D8C312}"/>
                </a:ext>
              </a:extLst>
            </p:cNvPr>
            <p:cNvSpPr txBox="1"/>
            <p:nvPr/>
          </p:nvSpPr>
          <p:spPr>
            <a:xfrm>
              <a:off x="11458327" y="499005"/>
              <a:ext cx="1219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Termistor pat cald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A9D5A10-5103-43CE-BF7B-F2B44CD7A33A}"/>
                </a:ext>
              </a:extLst>
            </p:cNvPr>
            <p:cNvSpPr txBox="1"/>
            <p:nvPr/>
          </p:nvSpPr>
          <p:spPr>
            <a:xfrm>
              <a:off x="391329" y="3995126"/>
              <a:ext cx="13295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4400" dirty="0"/>
                <a:t>12V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A863260-4F19-422B-BE79-6B6DBEA83A1C}"/>
                </a:ext>
              </a:extLst>
            </p:cNvPr>
            <p:cNvSpPr txBox="1"/>
            <p:nvPr/>
          </p:nvSpPr>
          <p:spPr>
            <a:xfrm>
              <a:off x="279185" y="2395608"/>
              <a:ext cx="1219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Driver</a:t>
              </a:r>
            </a:p>
            <a:p>
              <a:pPr algn="ctr"/>
              <a:r>
                <a:rPr lang="ro-RO" dirty="0"/>
                <a:t>pat cald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78A052F9-C708-4D1D-836C-AAEDC0741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45" t="34259" r="26079" b="52846"/>
            <a:stretch/>
          </p:blipFill>
          <p:spPr>
            <a:xfrm>
              <a:off x="6518084" y="1688167"/>
              <a:ext cx="1733184" cy="1246614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2E03001-79E0-404C-8B6F-ACF9DFAED278}"/>
                </a:ext>
              </a:extLst>
            </p:cNvPr>
            <p:cNvSpPr txBox="1"/>
            <p:nvPr/>
          </p:nvSpPr>
          <p:spPr>
            <a:xfrm>
              <a:off x="7667906" y="-29529"/>
              <a:ext cx="23165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Limitator</a:t>
              </a:r>
            </a:p>
            <a:p>
              <a:pPr algn="ctr"/>
              <a:r>
                <a:rPr lang="ro-RO" dirty="0"/>
                <a:t>X      Y      Z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0006A17-7A1E-438C-B829-D22F9E79F61A}"/>
                </a:ext>
              </a:extLst>
            </p:cNvPr>
            <p:cNvCxnSpPr>
              <a:cxnSpLocks/>
            </p:cNvCxnSpPr>
            <p:nvPr/>
          </p:nvCxnSpPr>
          <p:spPr>
            <a:xfrm>
              <a:off x="2623518" y="6120895"/>
              <a:ext cx="121647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DE5B232-C952-453F-8F52-601ED680B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5240" y="4320363"/>
              <a:ext cx="625454" cy="182897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92A293C-8E09-4768-B8A7-AB3F91309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324" y="4602050"/>
              <a:ext cx="636421" cy="1749011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16052F-685C-4F36-8BC1-DF963E17B20B}"/>
                </a:ext>
              </a:extLst>
            </p:cNvPr>
            <p:cNvCxnSpPr>
              <a:cxnSpLocks/>
            </p:cNvCxnSpPr>
            <p:nvPr/>
          </p:nvCxnSpPr>
          <p:spPr>
            <a:xfrm>
              <a:off x="4415064" y="4320363"/>
              <a:ext cx="25445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5DD4624-25AA-4DF6-A8BB-409C4F2B6340}"/>
                </a:ext>
              </a:extLst>
            </p:cNvPr>
            <p:cNvCxnSpPr>
              <a:cxnSpLocks/>
            </p:cNvCxnSpPr>
            <p:nvPr/>
          </p:nvCxnSpPr>
          <p:spPr>
            <a:xfrm>
              <a:off x="2623518" y="6324586"/>
              <a:ext cx="1302201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461E582-7BD1-48B9-834C-732078AF9CDB}"/>
                </a:ext>
              </a:extLst>
            </p:cNvPr>
            <p:cNvSpPr txBox="1"/>
            <p:nvPr/>
          </p:nvSpPr>
          <p:spPr>
            <a:xfrm>
              <a:off x="1276324" y="6039950"/>
              <a:ext cx="1219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/>
                <a:t>ventilator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13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119A38-EADA-49A8-8D71-AF7D6C4E35EE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6C5916-117D-406A-AED7-63F25DEB4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6" r="38282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BA0E57-66B2-42EB-AAD6-DA89806EB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2" r="19324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05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8F27D3-FDBD-4E50-AD0E-03D343CB064B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7" name="Picture 6" descr="A picture containing text, metalware&#10;&#10;Description automatically generated">
              <a:extLst>
                <a:ext uri="{FF2B5EF4-FFF2-40B4-BE49-F238E27FC236}">
                  <a16:creationId xmlns:a16="http://schemas.microsoft.com/office/drawing/2014/main" id="{78BA66B1-E6CA-4B0D-B262-C1ACB74E9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2" t="1" r="38670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0747957-F398-4199-909D-C61469A86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0" r="36342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60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59461D-56C5-45E6-B812-1491E7A3ECD8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5" name="Picture 4" descr="A picture containing text, metalware, hinge&#10;&#10;Description automatically generated">
              <a:extLst>
                <a:ext uri="{FF2B5EF4-FFF2-40B4-BE49-F238E27FC236}">
                  <a16:creationId xmlns:a16="http://schemas.microsoft.com/office/drawing/2014/main" id="{780E985B-47C9-4E71-B2D1-86E0ADF63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3" r="30978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7" name="Picture 6" descr="A picture containing metalware, hinge&#10;&#10;Description automatically generated">
              <a:extLst>
                <a:ext uri="{FF2B5EF4-FFF2-40B4-BE49-F238E27FC236}">
                  <a16:creationId xmlns:a16="http://schemas.microsoft.com/office/drawing/2014/main" id="{1411A212-C0A3-4859-A17D-A8E2EEE92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64" r="24047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946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351BD2-1C0E-40F1-85E3-A8E5FCBCB116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87D7BA3-014B-41E6-AD48-233BFBD9B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97" t="1" r="33014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7" name="Picture 6" descr="A picture containing text, metalware, jack, hinge&#10;&#10;Description automatically generated">
              <a:extLst>
                <a:ext uri="{FF2B5EF4-FFF2-40B4-BE49-F238E27FC236}">
                  <a16:creationId xmlns:a16="http://schemas.microsoft.com/office/drawing/2014/main" id="{0002ED19-40DA-40BF-B690-F6EF34232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31" r="25481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7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7B8C34-7C6B-4D12-9768-7C3A619289BF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5" name="Picture 4" descr="A close-up of a toy&#10;&#10;Description automatically generated with low confidence">
              <a:extLst>
                <a:ext uri="{FF2B5EF4-FFF2-40B4-BE49-F238E27FC236}">
                  <a16:creationId xmlns:a16="http://schemas.microsoft.com/office/drawing/2014/main" id="{2CD4AAC4-6426-4F18-B89F-E382E063B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7" t="3" r="32914" b="-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78A716F7-B09F-4E97-BA74-D449B7286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21" t="1" r="30691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45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33D010-5EE3-4F9D-96F3-B202A8412BA5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5" name="Picture 4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75B0AC26-4AB0-4747-83C1-0C18E384A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2" t="1" r="32840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7" name="Picture 6" descr="A picture containing text, indoor, device, miller&#10;&#10;Description automatically generated">
              <a:extLst>
                <a:ext uri="{FF2B5EF4-FFF2-40B4-BE49-F238E27FC236}">
                  <a16:creationId xmlns:a16="http://schemas.microsoft.com/office/drawing/2014/main" id="{AC4F1424-2A25-4DD0-8D34-83C180A95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9" t="1" r="46653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3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0B6458-5D2F-4D18-87C9-69994B6324FE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7" name="Picture 6" descr="A picture containing engineering drawing&#10;&#10;Description automatically generated">
              <a:extLst>
                <a:ext uri="{FF2B5EF4-FFF2-40B4-BE49-F238E27FC236}">
                  <a16:creationId xmlns:a16="http://schemas.microsoft.com/office/drawing/2014/main" id="{C0F64800-406F-4DF0-9459-ECA35580B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3" r="25099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5" name="Picture 4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C9DC919E-10BA-431F-BB99-0C8230976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8" r="32443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36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53C5C3-03F4-4A33-AD69-7B5CB1FED83B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5" name="Picture 4" descr="A picture containing LEGO, toy&#10;&#10;Description automatically generated">
              <a:extLst>
                <a:ext uri="{FF2B5EF4-FFF2-40B4-BE49-F238E27FC236}">
                  <a16:creationId xmlns:a16="http://schemas.microsoft.com/office/drawing/2014/main" id="{11C46E84-A769-46EA-B977-D42494DD5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r="31869" b="1"/>
            <a:stretch/>
          </p:blipFill>
          <p:spPr>
            <a:xfrm>
              <a:off x="20" y="10"/>
              <a:ext cx="6095980" cy="6857990"/>
            </a:xfrm>
            <a:prstGeom prst="rect">
              <a:avLst/>
            </a:prstGeom>
          </p:spPr>
        </p:pic>
        <p:pic>
          <p:nvPicPr>
            <p:cNvPr id="7" name="Picture 6" descr="Text, whiteboard&#10;&#10;Description automatically generated">
              <a:extLst>
                <a:ext uri="{FF2B5EF4-FFF2-40B4-BE49-F238E27FC236}">
                  <a16:creationId xmlns:a16="http://schemas.microsoft.com/office/drawing/2014/main" id="{CC0C5803-98ED-4097-912C-59E1C240B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74" r="26338" b="1"/>
            <a:stretch/>
          </p:blipFill>
          <p:spPr>
            <a:xfrm>
              <a:off x="6096000" y="10"/>
              <a:ext cx="6096000" cy="6857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0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20</Words>
  <Application>Microsoft Office PowerPoint</Application>
  <PresentationFormat>Widescreen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Stoica</dc:creator>
  <cp:lastModifiedBy>Victor Stoica</cp:lastModifiedBy>
  <cp:revision>7</cp:revision>
  <dcterms:created xsi:type="dcterms:W3CDTF">2021-07-26T17:52:07Z</dcterms:created>
  <dcterms:modified xsi:type="dcterms:W3CDTF">2021-07-29T19:10:40Z</dcterms:modified>
</cp:coreProperties>
</file>